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65" r:id="rId4"/>
    <p:sldId id="263" r:id="rId5"/>
    <p:sldId id="275" r:id="rId6"/>
    <p:sldId id="274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9F0"/>
    <a:srgbClr val="BC347E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32" autoAdjust="0"/>
  </p:normalViewPr>
  <p:slideViewPr>
    <p:cSldViewPr snapToGrid="0">
      <p:cViewPr>
        <p:scale>
          <a:sx n="66" d="100"/>
          <a:sy n="66" d="100"/>
        </p:scale>
        <p:origin x="1301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B75F83AF-53E2-4991-9346-B8FED1CF16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B76690B-0BF1-47FA-AC26-490255DAD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1B4C8-A423-43FA-924E-46C9CD800C1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61E53B-D865-4BBB-A089-018A627F79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3064102-1772-4E17-B972-348F421449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81E7F-E58F-45C6-9486-15C4DEEE72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849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BE8434A-A1E7-4893-B075-91DDBED17404}"/>
              </a:ext>
            </a:extLst>
          </p:cNvPr>
          <p:cNvGrpSpPr/>
          <p:nvPr/>
        </p:nvGrpSpPr>
        <p:grpSpPr>
          <a:xfrm>
            <a:off x="9720119" y="308011"/>
            <a:ext cx="2233070" cy="2098016"/>
            <a:chOff x="9090066" y="159047"/>
            <a:chExt cx="2587945" cy="2863066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834CD983-9A7B-4C66-AECE-9357463898D1}"/>
                </a:ext>
              </a:extLst>
            </p:cNvPr>
            <p:cNvSpPr/>
            <p:nvPr/>
          </p:nvSpPr>
          <p:spPr>
            <a:xfrm>
              <a:off x="9090066" y="159047"/>
              <a:ext cx="2587945" cy="28630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2C06AC4-5341-42A5-864C-427411275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5" t="18843" r="34151" b="13558"/>
            <a:stretch/>
          </p:blipFill>
          <p:spPr>
            <a:xfrm>
              <a:off x="9502220" y="398197"/>
              <a:ext cx="1970203" cy="2384767"/>
            </a:xfrm>
            <a:prstGeom prst="rect">
              <a:avLst/>
            </a:prstGeom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995474" y="454071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リーダー　藤田勇一</a:t>
            </a:r>
            <a:endParaRPr lang="en-US" altLang="ja-JP" sz="32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" b="22759"/>
          <a:stretch/>
        </p:blipFill>
        <p:spPr>
          <a:xfrm>
            <a:off x="819868" y="15170"/>
            <a:ext cx="4917828" cy="36990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17A799-F9A8-4E4B-9DEE-1239B629B4DE}"/>
              </a:ext>
            </a:extLst>
          </p:cNvPr>
          <p:cNvSpPr txBox="1"/>
          <p:nvPr/>
        </p:nvSpPr>
        <p:spPr>
          <a:xfrm>
            <a:off x="2148816" y="5367196"/>
            <a:ext cx="757130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メンバー</a:t>
            </a:r>
            <a:endParaRPr lang="en-US" altLang="ja-JP" sz="32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pPr algn="ctr"/>
            <a:endParaRPr lang="en-US" altLang="ja-JP" sz="8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400" dirty="0">
                <a:latin typeface="HG明朝E" panose="02020909000000000000" pitchFamily="17" charset="-128"/>
                <a:ea typeface="HG明朝E" panose="02020909000000000000" pitchFamily="17" charset="-128"/>
              </a:rPr>
              <a:t>小原立暉・柿崎亜実・酒井南勝・橋本賢太・若木一真</a:t>
            </a:r>
            <a:endParaRPr lang="en-US" altLang="ja-JP" sz="24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932579-415C-4032-93E0-01F416C195FE}"/>
              </a:ext>
            </a:extLst>
          </p:cNvPr>
          <p:cNvSpPr txBox="1"/>
          <p:nvPr/>
        </p:nvSpPr>
        <p:spPr>
          <a:xfrm>
            <a:off x="5530182" y="3835091"/>
            <a:ext cx="80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D</a:t>
            </a:r>
            <a:r>
              <a:rPr lang="ja-JP" altLang="en-US" sz="3200" dirty="0">
                <a:latin typeface="HG明朝E" panose="02020909000000000000" pitchFamily="17" charset="-128"/>
                <a:ea typeface="HG明朝E" panose="02020909000000000000" pitchFamily="17" charset="-128"/>
              </a:rPr>
              <a:t>班</a:t>
            </a:r>
            <a:endParaRPr lang="en-US" altLang="ja-JP" sz="32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857409" y="1453690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973142" y="3371151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明朝E" panose="02020909000000000000" pitchFamily="17" charset="-128"/>
                <a:ea typeface="HG明朝E" panose="02020909000000000000" pitchFamily="17" charset="-128"/>
              </a:rPr>
              <a:t>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背徳感</a:t>
            </a:r>
            <a:endParaRPr kumimoji="1" lang="en-US" altLang="ja-JP" sz="36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ストレスが溜まっている人に向けて</a:t>
            </a:r>
            <a:endParaRPr kumimoji="1" lang="ja-JP" altLang="en-US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6" y="1386708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113125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ここはどこにでもあるような日常的な町</a:t>
            </a:r>
            <a:r>
              <a:rPr kumimoji="1"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50730" y="2446610"/>
            <a:ext cx="829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時間制限でできるだけ</a:t>
            </a:r>
            <a:endParaRPr kumimoji="1"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町の至る所にある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マナー違反</a:t>
            </a:r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邪魔なもの</a:t>
            </a:r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うざい環境</a:t>
            </a: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すべてに</a:t>
            </a:r>
            <a:r>
              <a:rPr lang="ja-JP" altLang="en-US" sz="32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b="1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779069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あなたは町の治安をよくするため</a:t>
            </a:r>
            <a:endParaRPr kumimoji="1" lang="en-US" altLang="ja-JP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0" y="4192834"/>
            <a:ext cx="4071038" cy="2570259"/>
          </a:xfrm>
          <a:prstGeom prst="rect">
            <a:avLst/>
          </a:prstGeom>
          <a:ln w="38100" cap="sq">
            <a:solidFill>
              <a:srgbClr val="00D9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186336" y="4825288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←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町がどうなるかは</a:t>
            </a:r>
            <a:r>
              <a:rPr kumimoji="1" lang="ja-JP" altLang="en-US" sz="2800" dirty="0"/>
              <a:t>→</a:t>
            </a:r>
            <a:endParaRPr kumimoji="1" lang="en-US" altLang="ja-JP" sz="2800" dirty="0"/>
          </a:p>
          <a:p>
            <a:pPr algn="ctr"/>
            <a:r>
              <a:rPr kumimoji="1" lang="ja-JP" altLang="en-US" sz="2800" u="sng" dirty="0">
                <a:latin typeface="HGP明朝E" panose="02020900000000000000" pitchFamily="18" charset="-128"/>
                <a:ea typeface="HGP明朝E" panose="02020900000000000000" pitchFamily="18" charset="-128"/>
              </a:rPr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45" y="4126342"/>
            <a:ext cx="3509692" cy="2627252"/>
          </a:xfrm>
          <a:prstGeom prst="rect">
            <a:avLst/>
          </a:prstGeom>
          <a:ln w="38100" cap="sq">
            <a:solidFill>
              <a:srgbClr val="BC347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61" y="-78522"/>
            <a:ext cx="6096998" cy="28101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81" y="1539057"/>
            <a:ext cx="7834276" cy="5255311"/>
          </a:xfrm>
          <a:prstGeom prst="rect">
            <a:avLst/>
          </a:prstGeom>
          <a:ln w="38100" cap="sq">
            <a:solidFill>
              <a:srgbClr val="00D9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DC269A8-FA0B-48B3-AA2E-970EAFDD24B2}"/>
              </a:ext>
            </a:extLst>
          </p:cNvPr>
          <p:cNvSpPr/>
          <p:nvPr/>
        </p:nvSpPr>
        <p:spPr>
          <a:xfrm>
            <a:off x="7262919" y="188255"/>
            <a:ext cx="3195530" cy="1200329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F9437C1-1DAF-4916-8AC4-14627E731595}"/>
              </a:ext>
            </a:extLst>
          </p:cNvPr>
          <p:cNvSpPr/>
          <p:nvPr/>
        </p:nvSpPr>
        <p:spPr>
          <a:xfrm>
            <a:off x="1827660" y="409576"/>
            <a:ext cx="3893703" cy="94692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6EDDF1F-F4A6-4AE3-878A-0F27A417ADCF}"/>
              </a:ext>
            </a:extLst>
          </p:cNvPr>
          <p:cNvSpPr/>
          <p:nvPr/>
        </p:nvSpPr>
        <p:spPr>
          <a:xfrm>
            <a:off x="42119" y="2217912"/>
            <a:ext cx="2100163" cy="1495926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8FB2618-640B-4A2D-86A3-BDBFB6BB9E92}"/>
              </a:ext>
            </a:extLst>
          </p:cNvPr>
          <p:cNvSpPr/>
          <p:nvPr/>
        </p:nvSpPr>
        <p:spPr>
          <a:xfrm>
            <a:off x="10063549" y="5160370"/>
            <a:ext cx="2059871" cy="1288875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1827661" y="674206"/>
            <a:ext cx="98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C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鋼</a:t>
            </a:r>
            <a:r>
              <a:rPr kumimoji="1" lang="ja-JP" altLang="en-US" dirty="0">
                <a:solidFill>
                  <a:srgbClr val="C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の心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557458" y="405811"/>
            <a:ext cx="367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自分の車の耐久度だ！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警察の攻撃によって減るぞ！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4327" y="2187459"/>
            <a:ext cx="1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7030A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鉄槌ゲージ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4484" y="2503984"/>
            <a:ext cx="224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能力の発動で使用！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能力を使用したら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使えなくなる！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7239168" y="476642"/>
            <a:ext cx="82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ミニ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マップ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7859574" y="199928"/>
            <a:ext cx="2675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B05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自分のいる場所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悪いものがいる場所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警察のいる場所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など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周辺の情報がわかるぞ！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10030350" y="5460454"/>
            <a:ext cx="230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現在取得している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得点は正義の証だ！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341021" y="1652408"/>
            <a:ext cx="3380343" cy="57251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2502683" y="2266964"/>
            <a:ext cx="1145583" cy="1075790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7704930" y="1607291"/>
            <a:ext cx="2246326" cy="1987700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6464103" y="6108614"/>
            <a:ext cx="3452662" cy="63776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C37D08E-2CE6-471D-82BB-640FD9284AA8}"/>
              </a:ext>
            </a:extLst>
          </p:cNvPr>
          <p:cNvSpPr/>
          <p:nvPr/>
        </p:nvSpPr>
        <p:spPr>
          <a:xfrm>
            <a:off x="9142615" y="2755807"/>
            <a:ext cx="126000" cy="12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88DC15-5424-431E-8D28-0BF52B30055E}"/>
              </a:ext>
            </a:extLst>
          </p:cNvPr>
          <p:cNvSpPr/>
          <p:nvPr/>
        </p:nvSpPr>
        <p:spPr>
          <a:xfrm>
            <a:off x="8554531" y="220428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FAB42F33-2227-4F8F-8155-45014FB36AAA}"/>
              </a:ext>
            </a:extLst>
          </p:cNvPr>
          <p:cNvSpPr/>
          <p:nvPr/>
        </p:nvSpPr>
        <p:spPr>
          <a:xfrm>
            <a:off x="9539132" y="216994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96E3A6D7-1011-4D29-B8F2-4B9F6AD82D04}"/>
              </a:ext>
            </a:extLst>
          </p:cNvPr>
          <p:cNvSpPr/>
          <p:nvPr/>
        </p:nvSpPr>
        <p:spPr>
          <a:xfrm>
            <a:off x="7859574" y="248650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E8ED02A-049D-4293-B99F-E2586D4C94CB}"/>
              </a:ext>
            </a:extLst>
          </p:cNvPr>
          <p:cNvSpPr/>
          <p:nvPr/>
        </p:nvSpPr>
        <p:spPr>
          <a:xfrm>
            <a:off x="8453120" y="2513509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A9479DF-EFF1-4B59-8B85-B0D320CF34C9}"/>
              </a:ext>
            </a:extLst>
          </p:cNvPr>
          <p:cNvSpPr/>
          <p:nvPr/>
        </p:nvSpPr>
        <p:spPr>
          <a:xfrm>
            <a:off x="8031480" y="3096494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29AE5A-DC28-469C-80F4-FD750455E70A}"/>
              </a:ext>
            </a:extLst>
          </p:cNvPr>
          <p:cNvCxnSpPr>
            <a:cxnSpLocks/>
          </p:cNvCxnSpPr>
          <p:nvPr/>
        </p:nvCxnSpPr>
        <p:spPr>
          <a:xfrm flipH="1">
            <a:off x="9065262" y="1368674"/>
            <a:ext cx="125997" cy="23861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CFC34F3-7EB3-4139-BC03-6984F75B0C31}"/>
              </a:ext>
            </a:extLst>
          </p:cNvPr>
          <p:cNvCxnSpPr>
            <a:cxnSpLocks/>
          </p:cNvCxnSpPr>
          <p:nvPr/>
        </p:nvCxnSpPr>
        <p:spPr>
          <a:xfrm flipH="1">
            <a:off x="4277591" y="1356495"/>
            <a:ext cx="1" cy="29591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D3B05595-2A65-4F14-8B7E-AB5A634C40C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42282" y="2804859"/>
            <a:ext cx="36040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42F1F35-30C5-4D4C-98A3-9DA52D3C84EB}"/>
              </a:ext>
            </a:extLst>
          </p:cNvPr>
          <p:cNvCxnSpPr>
            <a:cxnSpLocks/>
          </p:cNvCxnSpPr>
          <p:nvPr/>
        </p:nvCxnSpPr>
        <p:spPr>
          <a:xfrm flipH="1">
            <a:off x="9916766" y="6060618"/>
            <a:ext cx="146783" cy="3886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52BE03-1B43-4013-9AFC-6EA3B1EBDD9D}"/>
              </a:ext>
            </a:extLst>
          </p:cNvPr>
          <p:cNvSpPr/>
          <p:nvPr/>
        </p:nvSpPr>
        <p:spPr>
          <a:xfrm>
            <a:off x="2322481" y="5872388"/>
            <a:ext cx="1743460" cy="8578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E0EA189F-A7FE-41EF-BF4C-9DEB1CCBAE34}"/>
              </a:ext>
            </a:extLst>
          </p:cNvPr>
          <p:cNvSpPr/>
          <p:nvPr/>
        </p:nvSpPr>
        <p:spPr>
          <a:xfrm>
            <a:off x="6464101" y="6152611"/>
            <a:ext cx="475695" cy="5529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C189A09-5248-4144-BA2F-D952EC9F4D29}"/>
              </a:ext>
            </a:extLst>
          </p:cNvPr>
          <p:cNvSpPr txBox="1"/>
          <p:nvPr/>
        </p:nvSpPr>
        <p:spPr>
          <a:xfrm>
            <a:off x="10019555" y="5146472"/>
            <a:ext cx="230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ＤａｒｋＬｉｃｅｎｓｅ</a:t>
            </a:r>
            <a:endParaRPr lang="ja-JP" altLang="en-US" sz="2000" b="1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52FD2D16-7CC7-4DAD-9DC7-79483238207C}"/>
              </a:ext>
            </a:extLst>
          </p:cNvPr>
          <p:cNvSpPr/>
          <p:nvPr/>
        </p:nvSpPr>
        <p:spPr>
          <a:xfrm>
            <a:off x="6349534" y="3607740"/>
            <a:ext cx="5372333" cy="23647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FBC5591-2A80-4259-B0CC-2D1FB43EF5A8}"/>
              </a:ext>
            </a:extLst>
          </p:cNvPr>
          <p:cNvSpPr/>
          <p:nvPr/>
        </p:nvSpPr>
        <p:spPr>
          <a:xfrm>
            <a:off x="6469827" y="833241"/>
            <a:ext cx="5200942" cy="22630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B6FBB8D-0C3F-4CDF-AEF6-324237D1D803}"/>
              </a:ext>
            </a:extLst>
          </p:cNvPr>
          <p:cNvSpPr/>
          <p:nvPr/>
        </p:nvSpPr>
        <p:spPr>
          <a:xfrm>
            <a:off x="328145" y="2214530"/>
            <a:ext cx="5708223" cy="28530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55E422-8ABE-4A38-9FD6-6491C1129BF4}"/>
              </a:ext>
            </a:extLst>
          </p:cNvPr>
          <p:cNvSpPr txBox="1"/>
          <p:nvPr/>
        </p:nvSpPr>
        <p:spPr>
          <a:xfrm>
            <a:off x="207087" y="267013"/>
            <a:ext cx="637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君の車には正義を行うための力が付いている！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FAACD8-645B-403F-958C-1F60C59028D6}"/>
              </a:ext>
            </a:extLst>
          </p:cNvPr>
          <p:cNvSpPr txBox="1"/>
          <p:nvPr/>
        </p:nvSpPr>
        <p:spPr>
          <a:xfrm>
            <a:off x="857104" y="795207"/>
            <a:ext cx="4760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この愛車と共に</a:t>
            </a:r>
            <a:endParaRPr lang="en-US" altLang="ja-JP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40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</a:t>
            </a:r>
            <a:endParaRPr kumimoji="1" lang="ja-JP" altLang="en-US" sz="36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5182C14-AA66-492F-A89A-AD253803F9B5}"/>
              </a:ext>
            </a:extLst>
          </p:cNvPr>
          <p:cNvSpPr txBox="1"/>
          <p:nvPr/>
        </p:nvSpPr>
        <p:spPr>
          <a:xfrm>
            <a:off x="6189813" y="2310718"/>
            <a:ext cx="583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悪い人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をぶっ飛ばす！！！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8422313-FA80-4505-B9DB-5F6756B82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54" y="823892"/>
            <a:ext cx="3019719" cy="1424023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7ED3B80-B96D-4EA8-A648-03917B9FFA97}"/>
              </a:ext>
            </a:extLst>
          </p:cNvPr>
          <p:cNvSpPr txBox="1"/>
          <p:nvPr/>
        </p:nvSpPr>
        <p:spPr>
          <a:xfrm>
            <a:off x="5994020" y="4933273"/>
            <a:ext cx="62251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邪魔な建物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を突進でぶっ壊す！！！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endParaRPr lang="en-US" altLang="ja-JP" sz="7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発動後は一定時間使用できない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1CF2FB5-8A23-490F-A747-0027569737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6725537" y="3653196"/>
            <a:ext cx="2148869" cy="1162172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955514B-40CB-44AF-8B1E-7F7139848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/>
          <a:stretch/>
        </p:blipFill>
        <p:spPr>
          <a:xfrm>
            <a:off x="2577527" y="2719289"/>
            <a:ext cx="3040114" cy="116217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699D8B-CD75-4226-8939-96ACF7487C59}"/>
              </a:ext>
            </a:extLst>
          </p:cNvPr>
          <p:cNvSpPr txBox="1"/>
          <p:nvPr/>
        </p:nvSpPr>
        <p:spPr>
          <a:xfrm>
            <a:off x="-124125" y="3971962"/>
            <a:ext cx="69035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うるさい環境音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を閉じ込める！！！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endParaRPr lang="en-US" altLang="ja-JP" sz="7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閉じ込めた対象は一定時間経過後に復活するぞ！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33FA336-2C4F-4370-8FFD-E279630FB588}"/>
              </a:ext>
            </a:extLst>
          </p:cNvPr>
          <p:cNvGrpSpPr/>
          <p:nvPr/>
        </p:nvGrpSpPr>
        <p:grpSpPr>
          <a:xfrm>
            <a:off x="103738" y="2220074"/>
            <a:ext cx="2874067" cy="948141"/>
            <a:chOff x="452929" y="3040545"/>
            <a:chExt cx="2874067" cy="948141"/>
          </a:xfrm>
        </p:grpSpPr>
        <p:sp>
          <p:nvSpPr>
            <p:cNvPr id="36" name="スクロール: 横 35">
              <a:extLst>
                <a:ext uri="{FF2B5EF4-FFF2-40B4-BE49-F238E27FC236}">
                  <a16:creationId xmlns:a16="http://schemas.microsoft.com/office/drawing/2014/main" id="{5B881759-660D-4AB1-BD4C-C40BAA5C4BE5}"/>
                </a:ext>
              </a:extLst>
            </p:cNvPr>
            <p:cNvSpPr/>
            <p:nvPr/>
          </p:nvSpPr>
          <p:spPr>
            <a:xfrm rot="20919819">
              <a:off x="452929" y="3040545"/>
              <a:ext cx="2874067" cy="948141"/>
            </a:xfrm>
            <a:prstGeom prst="horizontalScroll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ja-JP" altLang="en-US" sz="2400" dirty="0"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無音世界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2863E6D-3954-42C5-8809-C2A1E432092B}"/>
                </a:ext>
              </a:extLst>
            </p:cNvPr>
            <p:cNvSpPr txBox="1"/>
            <p:nvPr/>
          </p:nvSpPr>
          <p:spPr>
            <a:xfrm rot="20889847">
              <a:off x="610120" y="3131813"/>
              <a:ext cx="2583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bg1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サイレンスワールド</a:t>
              </a:r>
              <a:endParaRPr kumimoji="1" lang="ja-JP" altLang="en-US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AC44CAD-CE1C-411F-BBF5-3BF429C05F07}"/>
              </a:ext>
            </a:extLst>
          </p:cNvPr>
          <p:cNvGrpSpPr/>
          <p:nvPr/>
        </p:nvGrpSpPr>
        <p:grpSpPr>
          <a:xfrm>
            <a:off x="9171378" y="355228"/>
            <a:ext cx="2874067" cy="948141"/>
            <a:chOff x="8193475" y="647769"/>
            <a:chExt cx="2874067" cy="948141"/>
          </a:xfrm>
        </p:grpSpPr>
        <p:sp>
          <p:nvSpPr>
            <p:cNvPr id="15" name="スクロール: 横 14">
              <a:extLst>
                <a:ext uri="{FF2B5EF4-FFF2-40B4-BE49-F238E27FC236}">
                  <a16:creationId xmlns:a16="http://schemas.microsoft.com/office/drawing/2014/main" id="{93758F32-940E-4D09-82CA-FB982C2B2E52}"/>
                </a:ext>
              </a:extLst>
            </p:cNvPr>
            <p:cNvSpPr/>
            <p:nvPr/>
          </p:nvSpPr>
          <p:spPr>
            <a:xfrm rot="673712">
              <a:off x="8193475" y="647769"/>
              <a:ext cx="2874067" cy="948141"/>
            </a:xfrm>
            <a:prstGeom prst="horizont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ja-JP" altLang="en-US" sz="2400" dirty="0"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吹飛散風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A950D41-57BA-4E9D-8170-504388A9305F}"/>
                </a:ext>
              </a:extLst>
            </p:cNvPr>
            <p:cNvSpPr txBox="1"/>
            <p:nvPr/>
          </p:nvSpPr>
          <p:spPr>
            <a:xfrm rot="643740">
              <a:off x="8430612" y="774749"/>
              <a:ext cx="2583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solidFill>
                    <a:schemeClr val="bg1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フライ・アウェイ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DF11409-F6DD-48CB-B50D-BAF0209BCE98}"/>
              </a:ext>
            </a:extLst>
          </p:cNvPr>
          <p:cNvGrpSpPr/>
          <p:nvPr/>
        </p:nvGrpSpPr>
        <p:grpSpPr>
          <a:xfrm>
            <a:off x="9142247" y="3333420"/>
            <a:ext cx="2874067" cy="948141"/>
            <a:chOff x="9056652" y="3698743"/>
            <a:chExt cx="2874067" cy="948141"/>
          </a:xfrm>
        </p:grpSpPr>
        <p:sp>
          <p:nvSpPr>
            <p:cNvPr id="17" name="スクロール: 横 16">
              <a:extLst>
                <a:ext uri="{FF2B5EF4-FFF2-40B4-BE49-F238E27FC236}">
                  <a16:creationId xmlns:a16="http://schemas.microsoft.com/office/drawing/2014/main" id="{6F116FC6-3EEE-427D-93B2-26079425AA77}"/>
                </a:ext>
              </a:extLst>
            </p:cNvPr>
            <p:cNvSpPr/>
            <p:nvPr/>
          </p:nvSpPr>
          <p:spPr>
            <a:xfrm rot="838328">
              <a:off x="9056652" y="3698743"/>
              <a:ext cx="2874067" cy="948141"/>
            </a:xfrm>
            <a:prstGeom prst="horizontalScroll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ja-JP" altLang="en-US" sz="2400" dirty="0"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破滅疾走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8A2A1CA-AF0C-4FA8-BEAE-572B892D0144}"/>
                </a:ext>
              </a:extLst>
            </p:cNvPr>
            <p:cNvSpPr txBox="1"/>
            <p:nvPr/>
          </p:nvSpPr>
          <p:spPr>
            <a:xfrm rot="884717">
              <a:off x="9273233" y="3821731"/>
              <a:ext cx="2583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solidFill>
                    <a:schemeClr val="bg1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スラム・ブースト</a:t>
              </a:r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A2E84F5-EC1E-4C53-9227-6E43A850DABC}"/>
              </a:ext>
            </a:extLst>
          </p:cNvPr>
          <p:cNvSpPr txBox="1"/>
          <p:nvPr/>
        </p:nvSpPr>
        <p:spPr>
          <a:xfrm>
            <a:off x="207087" y="5716039"/>
            <a:ext cx="7670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で使用する</a:t>
            </a:r>
            <a:r>
              <a:rPr kumimoji="1" lang="ja-JP" altLang="en-US" sz="2800" dirty="0">
                <a:solidFill>
                  <a:schemeClr val="accent5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電力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は</a:t>
            </a:r>
            <a:endParaRPr kumimoji="1" lang="en-US" altLang="ja-JP" sz="28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バッテリー分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しかないので注意だ！！！</a:t>
            </a:r>
          </a:p>
        </p:txBody>
      </p:sp>
    </p:spTree>
    <p:extLst>
      <p:ext uri="{BB962C8B-B14F-4D97-AF65-F5344CB8AC3E}">
        <p14:creationId xmlns:p14="http://schemas.microsoft.com/office/powerpoint/2010/main" val="319996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四角形: 角を丸くする 85">
            <a:extLst>
              <a:ext uri="{FF2B5EF4-FFF2-40B4-BE49-F238E27FC236}">
                <a16:creationId xmlns:a16="http://schemas.microsoft.com/office/drawing/2014/main" id="{0FAF7A6A-25F8-44F9-9C3C-57BB63FC2C0A}"/>
              </a:ext>
            </a:extLst>
          </p:cNvPr>
          <p:cNvSpPr/>
          <p:nvPr/>
        </p:nvSpPr>
        <p:spPr>
          <a:xfrm>
            <a:off x="78209" y="3976613"/>
            <a:ext cx="6727559" cy="27188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B0558E5-A5BD-4EEE-9E29-409445F6BF24}"/>
              </a:ext>
            </a:extLst>
          </p:cNvPr>
          <p:cNvSpPr/>
          <p:nvPr/>
        </p:nvSpPr>
        <p:spPr>
          <a:xfrm>
            <a:off x="87523" y="622743"/>
            <a:ext cx="6688649" cy="25925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73533" y="1137714"/>
            <a:ext cx="6287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短い間に連続で</a:t>
            </a:r>
            <a:r>
              <a:rPr lang="ja-JP" altLang="en-US" sz="3200" u="sng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を行うと発生！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6394657" y="4985783"/>
            <a:ext cx="64792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警察を掻い潜り</a:t>
            </a:r>
            <a:endParaRPr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en-US" altLang="ja-JP" sz="3600" dirty="0">
                <a:solidFill>
                  <a:srgbClr val="C000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が繋がる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3600" u="sng" dirty="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最強のルート構築</a:t>
            </a:r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をせよ！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80FA348-59D1-47EE-A401-D3F05EC4BB93}"/>
              </a:ext>
            </a:extLst>
          </p:cNvPr>
          <p:cNvSpPr txBox="1"/>
          <p:nvPr/>
        </p:nvSpPr>
        <p:spPr>
          <a:xfrm>
            <a:off x="180607" y="3203104"/>
            <a:ext cx="2210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しかし</a:t>
            </a:r>
            <a:r>
              <a:rPr kumimoji="1" lang="en-US" altLang="ja-JP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D38447-8B1B-4B76-B1E6-10A4366FFD56}"/>
              </a:ext>
            </a:extLst>
          </p:cNvPr>
          <p:cNvGrpSpPr/>
          <p:nvPr/>
        </p:nvGrpSpPr>
        <p:grpSpPr>
          <a:xfrm>
            <a:off x="248227" y="5003876"/>
            <a:ext cx="5498228" cy="1634918"/>
            <a:chOff x="567560" y="2440586"/>
            <a:chExt cx="7954272" cy="281957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6082FD5E-9A65-45DC-B013-253FB9CDBF3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BA70FE96-27BE-4697-9E98-5C5BEE852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76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2B472671-AA93-48BD-8134-FB227DDC1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AD4FBC2-4E9A-4FFA-800E-27B383EE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B54DF44-1242-45B2-9EED-BF8D1BE02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E7D2AAF-9EEB-4DB4-8238-A10600605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3BC9EF7-D42F-47EF-92A0-9342617F3F76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18881DDC-EF47-49DF-83CA-EF0FD7415B49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086D50C-1C40-49BB-8376-6A8D8EB2521B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7C540643-C280-4E9B-A4EC-652B10DE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5160509F-B47C-41C6-945F-FB27CA3E1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9EB07D2-F543-48FC-80CD-D60390F13B8E}"/>
              </a:ext>
            </a:extLst>
          </p:cNvPr>
          <p:cNvSpPr txBox="1"/>
          <p:nvPr/>
        </p:nvSpPr>
        <p:spPr>
          <a:xfrm>
            <a:off x="140486" y="3982691"/>
            <a:ext cx="69891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kumimoji="1"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に応じて</a:t>
            </a:r>
            <a:r>
              <a:rPr kumimoji="1" lang="ja-JP" altLang="en-US" sz="22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警察がたくさん増えるぞ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2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endParaRPr lang="en-US" altLang="ja-JP" sz="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状況を見極め、電力が切れる前に町から脱出しろ！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F864869-35FF-4084-906F-BF662964B99B}"/>
              </a:ext>
            </a:extLst>
          </p:cNvPr>
          <p:cNvSpPr/>
          <p:nvPr/>
        </p:nvSpPr>
        <p:spPr>
          <a:xfrm>
            <a:off x="1963191" y="2455539"/>
            <a:ext cx="4926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3600" dirty="0">
                <a:solidFill>
                  <a:srgbClr val="C000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が</a:t>
            </a:r>
            <a:r>
              <a:rPr lang="ja-JP" altLang="en-US" sz="3600" b="1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必須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28EA08C3-0ACF-4148-AAF8-DEDFB3AB31DD}"/>
              </a:ext>
            </a:extLst>
          </p:cNvPr>
          <p:cNvSpPr txBox="1"/>
          <p:nvPr/>
        </p:nvSpPr>
        <p:spPr>
          <a:xfrm>
            <a:off x="180607" y="1918061"/>
            <a:ext cx="56767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lang="ja-JP" altLang="en-US" sz="2400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上げたいなら</a:t>
            </a:r>
            <a:endParaRPr lang="en-US" altLang="ja-JP" sz="2400" dirty="0">
              <a:ln w="1270" cap="flat" cmpd="sng">
                <a:noFill/>
                <a:round/>
              </a:ln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A72DB42-9F6E-457A-B30C-51D65D7C87B2}"/>
              </a:ext>
            </a:extLst>
          </p:cNvPr>
          <p:cNvGrpSpPr/>
          <p:nvPr/>
        </p:nvGrpSpPr>
        <p:grpSpPr>
          <a:xfrm>
            <a:off x="6691681" y="1284043"/>
            <a:ext cx="5796470" cy="3590236"/>
            <a:chOff x="6731010" y="825910"/>
            <a:chExt cx="5796470" cy="35902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四角形: 角を丸くする 87">
              <a:extLst>
                <a:ext uri="{FF2B5EF4-FFF2-40B4-BE49-F238E27FC236}">
                  <a16:creationId xmlns:a16="http://schemas.microsoft.com/office/drawing/2014/main" id="{3AF33E8D-8410-4F1E-AB5F-6CED58FB6997}"/>
                </a:ext>
              </a:extLst>
            </p:cNvPr>
            <p:cNvSpPr/>
            <p:nvPr/>
          </p:nvSpPr>
          <p:spPr>
            <a:xfrm>
              <a:off x="6897645" y="825910"/>
              <a:ext cx="5294355" cy="3590236"/>
            </a:xfrm>
            <a:prstGeom prst="roundRect">
              <a:avLst>
                <a:gd name="adj" fmla="val 10365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C48AE69-FED5-4F99-8054-6DA1F2452B9B}"/>
                </a:ext>
              </a:extLst>
            </p:cNvPr>
            <p:cNvSpPr txBox="1"/>
            <p:nvPr/>
          </p:nvSpPr>
          <p:spPr>
            <a:xfrm>
              <a:off x="6731010" y="943594"/>
              <a:ext cx="57964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町には</a:t>
              </a:r>
              <a:r>
                <a:rPr lang="ja-JP" altLang="en-US" sz="2400" dirty="0">
                  <a:solidFill>
                    <a:srgbClr val="FF000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区域ごとに色々な特徴</a:t>
              </a:r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があるぞ！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4D420B3-7856-404A-BDC1-18C4BA3A76CF}"/>
                </a:ext>
              </a:extLst>
            </p:cNvPr>
            <p:cNvSpPr txBox="1"/>
            <p:nvPr/>
          </p:nvSpPr>
          <p:spPr>
            <a:xfrm>
              <a:off x="7496174" y="1380415"/>
              <a:ext cx="40353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ルート構築に役立てよう！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8A3500F-609F-47F5-A6A1-0C80F8C4C1DD}"/>
                </a:ext>
              </a:extLst>
            </p:cNvPr>
            <p:cNvGrpSpPr/>
            <p:nvPr/>
          </p:nvGrpSpPr>
          <p:grpSpPr>
            <a:xfrm>
              <a:off x="7001427" y="2112446"/>
              <a:ext cx="5071884" cy="2194767"/>
              <a:chOff x="7019367" y="2374468"/>
              <a:chExt cx="5071884" cy="2194767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FA167DA-66B5-406E-B9BA-92BAE9ACE6E8}"/>
                  </a:ext>
                </a:extLst>
              </p:cNvPr>
              <p:cNvSpPr/>
              <p:nvPr/>
            </p:nvSpPr>
            <p:spPr>
              <a:xfrm>
                <a:off x="10397134" y="4002016"/>
                <a:ext cx="664668" cy="40376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38365A08-7CC4-4ECF-9427-98C7D804E76D}"/>
                  </a:ext>
                </a:extLst>
              </p:cNvPr>
              <p:cNvSpPr/>
              <p:nvPr/>
            </p:nvSpPr>
            <p:spPr>
              <a:xfrm>
                <a:off x="10397134" y="3069399"/>
                <a:ext cx="344502" cy="717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4F3EBC53-8B78-44B4-B9FE-8E76AD8827EC}"/>
                  </a:ext>
                </a:extLst>
              </p:cNvPr>
              <p:cNvSpPr/>
              <p:nvPr/>
            </p:nvSpPr>
            <p:spPr>
              <a:xfrm>
                <a:off x="10892955" y="3501964"/>
                <a:ext cx="445832" cy="278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78CCD83B-5D62-4E60-9C2F-C7B1E3D88C39}"/>
                  </a:ext>
                </a:extLst>
              </p:cNvPr>
              <p:cNvSpPr/>
              <p:nvPr/>
            </p:nvSpPr>
            <p:spPr>
              <a:xfrm>
                <a:off x="11203593" y="4002016"/>
                <a:ext cx="215142" cy="3948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F48ECDDF-0792-4923-BF2F-0280C81ACF71}"/>
                  </a:ext>
                </a:extLst>
              </p:cNvPr>
              <p:cNvSpPr/>
              <p:nvPr/>
            </p:nvSpPr>
            <p:spPr>
              <a:xfrm>
                <a:off x="10397133" y="2387814"/>
                <a:ext cx="1486421" cy="46652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C7AD2A4C-03C9-4640-A5F5-8B9836C4F376}"/>
                  </a:ext>
                </a:extLst>
              </p:cNvPr>
              <p:cNvSpPr/>
              <p:nvPr/>
            </p:nvSpPr>
            <p:spPr>
              <a:xfrm>
                <a:off x="10886050" y="3086941"/>
                <a:ext cx="997504" cy="278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991C6421-09AC-4EF3-AE2A-58382A4474E5}"/>
                  </a:ext>
                </a:extLst>
              </p:cNvPr>
              <p:cNvSpPr/>
              <p:nvPr/>
            </p:nvSpPr>
            <p:spPr>
              <a:xfrm>
                <a:off x="11533385" y="3498344"/>
                <a:ext cx="344502" cy="2872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AC5296CF-7DF3-475C-A7BF-53FE43417995}"/>
                  </a:ext>
                </a:extLst>
              </p:cNvPr>
              <p:cNvGrpSpPr/>
              <p:nvPr/>
            </p:nvGrpSpPr>
            <p:grpSpPr>
              <a:xfrm>
                <a:off x="7019367" y="2374468"/>
                <a:ext cx="3235976" cy="2040238"/>
                <a:chOff x="623269" y="1273558"/>
                <a:chExt cx="4430811" cy="2415293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424F9486-90DB-4B19-82A1-829CC6870C20}"/>
                    </a:ext>
                  </a:extLst>
                </p:cNvPr>
                <p:cNvSpPr/>
                <p:nvPr/>
              </p:nvSpPr>
              <p:spPr>
                <a:xfrm>
                  <a:off x="623269" y="1273558"/>
                  <a:ext cx="922020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EA16E01C-4FC2-4060-9740-C491355A9BEF}"/>
                    </a:ext>
                  </a:extLst>
                </p:cNvPr>
                <p:cNvSpPr/>
                <p:nvPr/>
              </p:nvSpPr>
              <p:spPr>
                <a:xfrm>
                  <a:off x="623269" y="2126998"/>
                  <a:ext cx="922020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D9680412-38EA-4446-B75A-FFEF526B389B}"/>
                    </a:ext>
                  </a:extLst>
                </p:cNvPr>
                <p:cNvSpPr/>
                <p:nvPr/>
              </p:nvSpPr>
              <p:spPr>
                <a:xfrm>
                  <a:off x="1834849" y="2126998"/>
                  <a:ext cx="1470660" cy="84946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B13E2EBF-F3D8-445D-867D-73845F6C207A}"/>
                    </a:ext>
                  </a:extLst>
                </p:cNvPr>
                <p:cNvSpPr/>
                <p:nvPr/>
              </p:nvSpPr>
              <p:spPr>
                <a:xfrm>
                  <a:off x="1834849" y="1273558"/>
                  <a:ext cx="320502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794275DC-C662-481D-B6C5-4C0B348A9AEA}"/>
                    </a:ext>
                  </a:extLst>
                </p:cNvPr>
                <p:cNvSpPr/>
                <p:nvPr/>
              </p:nvSpPr>
              <p:spPr>
                <a:xfrm>
                  <a:off x="2409927" y="1273558"/>
                  <a:ext cx="1185142" cy="5562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24850AF5-CE4E-4673-B17F-0CC35F1B45CB}"/>
                    </a:ext>
                  </a:extLst>
                </p:cNvPr>
                <p:cNvSpPr/>
                <p:nvPr/>
              </p:nvSpPr>
              <p:spPr>
                <a:xfrm>
                  <a:off x="3595069" y="2126998"/>
                  <a:ext cx="1455420" cy="84946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DFB1D26B-BE38-4526-8B68-7C2F737D5848}"/>
                    </a:ext>
                  </a:extLst>
                </p:cNvPr>
                <p:cNvSpPr/>
                <p:nvPr/>
              </p:nvSpPr>
              <p:spPr>
                <a:xfrm>
                  <a:off x="3751867" y="1277536"/>
                  <a:ext cx="1298621" cy="55228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E55B8F76-E13C-42A0-B8FF-20C0FB36E7E6}"/>
                    </a:ext>
                  </a:extLst>
                </p:cNvPr>
                <p:cNvSpPr/>
                <p:nvPr/>
              </p:nvSpPr>
              <p:spPr>
                <a:xfrm>
                  <a:off x="623269" y="2839389"/>
                  <a:ext cx="944583" cy="84946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941E8EC5-D967-4945-95A5-DCDEE576251D}"/>
                    </a:ext>
                  </a:extLst>
                </p:cNvPr>
                <p:cNvSpPr/>
                <p:nvPr/>
              </p:nvSpPr>
              <p:spPr>
                <a:xfrm>
                  <a:off x="1815877" y="3210859"/>
                  <a:ext cx="944583" cy="47799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E08FF6BE-6E4A-45F5-85B1-8FBFE59E0676}"/>
                    </a:ext>
                  </a:extLst>
                </p:cNvPr>
                <p:cNvSpPr/>
                <p:nvPr/>
              </p:nvSpPr>
              <p:spPr>
                <a:xfrm>
                  <a:off x="3072709" y="3210859"/>
                  <a:ext cx="1981371" cy="47799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3074" name="Picture 2" descr="ビルのイラスト（建物）">
                <a:extLst>
                  <a:ext uri="{FF2B5EF4-FFF2-40B4-BE49-F238E27FC236}">
                    <a16:creationId xmlns:a16="http://schemas.microsoft.com/office/drawing/2014/main" id="{127D59CE-E4D9-47AB-B353-04CBA9B6DE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8617" y="3160022"/>
                <a:ext cx="673383" cy="79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歩きタバコのイラスト">
                <a:extLst>
                  <a:ext uri="{FF2B5EF4-FFF2-40B4-BE49-F238E27FC236}">
                    <a16:creationId xmlns:a16="http://schemas.microsoft.com/office/drawing/2014/main" id="{FBFFD659-FCC3-49F5-B5A4-31304611C4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0559" y="3501964"/>
                <a:ext cx="417718" cy="494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歩きスマホのイラスト（男性） | かわいいフリー素材集 いらすとや">
                <a:extLst>
                  <a:ext uri="{FF2B5EF4-FFF2-40B4-BE49-F238E27FC236}">
                    <a16:creationId xmlns:a16="http://schemas.microsoft.com/office/drawing/2014/main" id="{FBCC302D-4FC8-4162-BECD-027031CAD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8331" y="2559412"/>
                <a:ext cx="354796" cy="52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選挙カー（街宣車）と立候補者のイラスト">
                <a:extLst>
                  <a:ext uri="{FF2B5EF4-FFF2-40B4-BE49-F238E27FC236}">
                    <a16:creationId xmlns:a16="http://schemas.microsoft.com/office/drawing/2014/main" id="{999870CF-9562-41E5-BB4B-8AE2CC1CD5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2610" y="2589093"/>
                <a:ext cx="372078" cy="471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ビルのイラスト（建物）">
                <a:extLst>
                  <a:ext uri="{FF2B5EF4-FFF2-40B4-BE49-F238E27FC236}">
                    <a16:creationId xmlns:a16="http://schemas.microsoft.com/office/drawing/2014/main" id="{A8A23505-56C4-421E-A48C-21304FE7B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3638" y="3545167"/>
                <a:ext cx="673383" cy="79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 descr="https://illust8.com/wp-content/uploads/2021/08/right-above_car_14326.png">
                <a:extLst>
                  <a:ext uri="{FF2B5EF4-FFF2-40B4-BE49-F238E27FC236}">
                    <a16:creationId xmlns:a16="http://schemas.microsoft.com/office/drawing/2014/main" id="{B8265D11-7160-48DD-9EC8-89E814CD13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6545" y="4113955"/>
                <a:ext cx="295423" cy="45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A454CC7-1A72-47D6-B879-44D6A322C23C}"/>
                  </a:ext>
                </a:extLst>
              </p:cNvPr>
              <p:cNvSpPr/>
              <p:nvPr/>
            </p:nvSpPr>
            <p:spPr>
              <a:xfrm rot="16200000" flipV="1">
                <a:off x="8585009" y="3946185"/>
                <a:ext cx="176834" cy="445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0" name="Picture 2" descr="歩きタバコのイラスト">
                <a:extLst>
                  <a:ext uri="{FF2B5EF4-FFF2-40B4-BE49-F238E27FC236}">
                    <a16:creationId xmlns:a16="http://schemas.microsoft.com/office/drawing/2014/main" id="{9DDB775D-7331-449A-9EA7-CB17F4B870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9037" y="3022307"/>
                <a:ext cx="417718" cy="494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9CF3E08C-C891-4255-A3ED-BE78542BBC2A}"/>
                  </a:ext>
                </a:extLst>
              </p:cNvPr>
              <p:cNvSpPr/>
              <p:nvPr/>
            </p:nvSpPr>
            <p:spPr>
              <a:xfrm>
                <a:off x="11520959" y="3997257"/>
                <a:ext cx="344502" cy="41744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0" name="Picture 2" descr="歩きタバコのイラスト">
                <a:extLst>
                  <a:ext uri="{FF2B5EF4-FFF2-40B4-BE49-F238E27FC236}">
                    <a16:creationId xmlns:a16="http://schemas.microsoft.com/office/drawing/2014/main" id="{AE0F8A0D-8B71-4606-B9F2-F7CCEEEC37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9837" y="3842605"/>
                <a:ext cx="391414" cy="463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A944D89B-F604-4EF3-8843-90766B5A2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42110" y="3085812"/>
                <a:ext cx="341109" cy="389839"/>
              </a:xfrm>
              <a:prstGeom prst="rect">
                <a:avLst/>
              </a:prstGeom>
            </p:spPr>
          </p:pic>
          <p:pic>
            <p:nvPicPr>
              <p:cNvPr id="92" name="図 91">
                <a:extLst>
                  <a:ext uri="{FF2B5EF4-FFF2-40B4-BE49-F238E27FC236}">
                    <a16:creationId xmlns:a16="http://schemas.microsoft.com/office/drawing/2014/main" id="{71D55547-ED70-4F7C-8C24-11FF7C748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4472" y="3573385"/>
                <a:ext cx="341109" cy="389839"/>
              </a:xfrm>
              <a:prstGeom prst="rect">
                <a:avLst/>
              </a:prstGeom>
            </p:spPr>
          </p:pic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65B0E95F-BB0E-4294-B88A-750C18A89955}"/>
                  </a:ext>
                </a:extLst>
              </p:cNvPr>
              <p:cNvSpPr/>
              <p:nvPr/>
            </p:nvSpPr>
            <p:spPr>
              <a:xfrm rot="10800000" flipV="1">
                <a:off x="8657534" y="3880024"/>
                <a:ext cx="2483845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5" name="正方形/長方形 94">
                <a:extLst>
                  <a:ext uri="{FF2B5EF4-FFF2-40B4-BE49-F238E27FC236}">
                    <a16:creationId xmlns:a16="http://schemas.microsoft.com/office/drawing/2014/main" id="{C8443488-9A13-4F3E-A114-2AB24E114778}"/>
                  </a:ext>
                </a:extLst>
              </p:cNvPr>
              <p:cNvSpPr/>
              <p:nvPr/>
            </p:nvSpPr>
            <p:spPr>
              <a:xfrm rot="16200000" flipV="1">
                <a:off x="10805627" y="4168158"/>
                <a:ext cx="632423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CDCDE891-308F-4334-9781-AD81CA0A6701}"/>
                  </a:ext>
                </a:extLst>
              </p:cNvPr>
              <p:cNvSpPr/>
              <p:nvPr/>
            </p:nvSpPr>
            <p:spPr>
              <a:xfrm rot="10800000" flipV="1">
                <a:off x="11098979" y="4456296"/>
                <a:ext cx="94655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2A1BAD3F-68E8-4CD7-AEC2-E97073F08589}"/>
                  </a:ext>
                </a:extLst>
              </p:cNvPr>
              <p:cNvSpPr/>
              <p:nvPr/>
            </p:nvSpPr>
            <p:spPr>
              <a:xfrm rot="5400000" flipV="1">
                <a:off x="11717148" y="4169029"/>
                <a:ext cx="623727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正方形/長方形 98">
                <a:extLst>
                  <a:ext uri="{FF2B5EF4-FFF2-40B4-BE49-F238E27FC236}">
                    <a16:creationId xmlns:a16="http://schemas.microsoft.com/office/drawing/2014/main" id="{88867408-7289-4A9B-BAA9-80FD9C276578}"/>
                  </a:ext>
                </a:extLst>
              </p:cNvPr>
              <p:cNvSpPr/>
              <p:nvPr/>
            </p:nvSpPr>
            <p:spPr>
              <a:xfrm rot="10800000" flipV="1">
                <a:off x="11433918" y="3880024"/>
                <a:ext cx="61795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0BBDE764-FB33-4EB8-9CA3-DDC66217FDED}"/>
                  </a:ext>
                </a:extLst>
              </p:cNvPr>
              <p:cNvSpPr/>
              <p:nvPr/>
            </p:nvSpPr>
            <p:spPr>
              <a:xfrm rot="10800000" flipV="1">
                <a:off x="10799287" y="3412591"/>
                <a:ext cx="665713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正方形/長方形 100">
                <a:extLst>
                  <a:ext uri="{FF2B5EF4-FFF2-40B4-BE49-F238E27FC236}">
                    <a16:creationId xmlns:a16="http://schemas.microsoft.com/office/drawing/2014/main" id="{7E9D6E69-A0B5-4FE7-9C63-34C9242E8D2B}"/>
                  </a:ext>
                </a:extLst>
              </p:cNvPr>
              <p:cNvSpPr/>
              <p:nvPr/>
            </p:nvSpPr>
            <p:spPr>
              <a:xfrm rot="5400000" flipV="1">
                <a:off x="11223576" y="3629667"/>
                <a:ext cx="46640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>
                <a:extLst>
                  <a:ext uri="{FF2B5EF4-FFF2-40B4-BE49-F238E27FC236}">
                    <a16:creationId xmlns:a16="http://schemas.microsoft.com/office/drawing/2014/main" id="{A9577231-40FE-44F6-892A-25B16D2D4DCC}"/>
                  </a:ext>
                </a:extLst>
              </p:cNvPr>
              <p:cNvSpPr/>
              <p:nvPr/>
            </p:nvSpPr>
            <p:spPr>
              <a:xfrm rot="10800000" flipV="1">
                <a:off x="9677400" y="2952845"/>
                <a:ext cx="1166151" cy="45719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3" name="正方形/長方形 102">
                <a:extLst>
                  <a:ext uri="{FF2B5EF4-FFF2-40B4-BE49-F238E27FC236}">
                    <a16:creationId xmlns:a16="http://schemas.microsoft.com/office/drawing/2014/main" id="{B7242C13-3831-44D4-A6DC-5339782DA146}"/>
                  </a:ext>
                </a:extLst>
              </p:cNvPr>
              <p:cNvSpPr/>
              <p:nvPr/>
            </p:nvSpPr>
            <p:spPr>
              <a:xfrm rot="5400000" flipV="1">
                <a:off x="10572352" y="3186106"/>
                <a:ext cx="494392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" name="四角形: 角を丸くする 1">
              <a:extLst>
                <a:ext uri="{FF2B5EF4-FFF2-40B4-BE49-F238E27FC236}">
                  <a16:creationId xmlns:a16="http://schemas.microsoft.com/office/drawing/2014/main" id="{07A4C489-CB60-47E5-8D43-192A32070C18}"/>
                </a:ext>
              </a:extLst>
            </p:cNvPr>
            <p:cNvSpPr/>
            <p:nvPr/>
          </p:nvSpPr>
          <p:spPr>
            <a:xfrm rot="484164">
              <a:off x="9649027" y="1985582"/>
              <a:ext cx="2496819" cy="45796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悪を見つけろ！</a:t>
              </a:r>
              <a:endParaRPr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</p:grp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BCE58A58-CDD3-4F79-9555-3D75F8D606C0}"/>
              </a:ext>
            </a:extLst>
          </p:cNvPr>
          <p:cNvSpPr/>
          <p:nvPr/>
        </p:nvSpPr>
        <p:spPr>
          <a:xfrm rot="325522">
            <a:off x="3650640" y="5011014"/>
            <a:ext cx="2732581" cy="46343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脅威から逃げろ！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EAD36746-8E7E-4313-B81A-017208A02E76}"/>
              </a:ext>
            </a:extLst>
          </p:cNvPr>
          <p:cNvSpPr txBox="1"/>
          <p:nvPr/>
        </p:nvSpPr>
        <p:spPr>
          <a:xfrm>
            <a:off x="-3218967" y="-663505"/>
            <a:ext cx="70306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Dark</a:t>
            </a:r>
            <a:r>
              <a:rPr lang="ja-JP" altLang="en-US" sz="2400" u="sng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Ｌｉｃｅｎｓｅ</a:t>
            </a:r>
            <a:r>
              <a:rPr lang="ja-JP" altLang="en-US" sz="2400" dirty="0">
                <a:ln w="1270" cap="flat" cmpd="sng">
                  <a:noFill/>
                  <a:round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は悪い奴を倒すごとに上がっていくぞ</a:t>
            </a:r>
            <a:endParaRPr lang="en-US" altLang="ja-JP" sz="2400" dirty="0">
              <a:ln w="1270" cap="flat" cmpd="sng">
                <a:noFill/>
                <a:round/>
              </a:ln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3C3A448-7F60-479E-BEBD-0A783123AE76}"/>
              </a:ext>
            </a:extLst>
          </p:cNvPr>
          <p:cNvSpPr/>
          <p:nvPr/>
        </p:nvSpPr>
        <p:spPr>
          <a:xfrm rot="21414709">
            <a:off x="54145" y="170011"/>
            <a:ext cx="3990170" cy="86743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 err="1">
                <a:solidFill>
                  <a:srgbClr val="FFFF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JusticeChain</a:t>
            </a:r>
            <a:r>
              <a:rPr lang="en-US" altLang="ja-JP" sz="4000" dirty="0">
                <a:solidFill>
                  <a:srgbClr val="FFFF00"/>
                </a:solidFill>
                <a:latin typeface="Georgia" panose="02040502050405020303" pitchFamily="18" charset="0"/>
                <a:ea typeface="HG創英角ﾎﾟｯﾌﾟ体" panose="040B0A09000000000000" pitchFamily="49" charset="-128"/>
              </a:rPr>
              <a:t>!!</a:t>
            </a:r>
            <a:endParaRPr lang="ja-JP" altLang="en-US" sz="3600" dirty="0">
              <a:solidFill>
                <a:srgbClr val="FFFF00"/>
              </a:solidFill>
              <a:latin typeface="Georgia" panose="02040502050405020303" pitchFamily="18" charset="0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370599" y="3791698"/>
            <a:ext cx="1182140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華麗なるドライブテクニックで</a:t>
            </a:r>
            <a:endParaRPr lang="en-US" altLang="ja-JP" sz="4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endParaRPr lang="en-US" altLang="ja-JP" sz="8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警察の猛攻を掻い潜り、</a:t>
            </a:r>
            <a:r>
              <a:rPr lang="ja-JP" altLang="en-US" sz="44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グレーゾーンをぶち壊せ</a:t>
            </a:r>
            <a:r>
              <a:rPr lang="en-US" altLang="ja-JP" sz="44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!! 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95A72F7-BE1B-4E6F-8F42-6CDB1A91EC18}"/>
              </a:ext>
            </a:extLst>
          </p:cNvPr>
          <p:cNvGrpSpPr/>
          <p:nvPr/>
        </p:nvGrpSpPr>
        <p:grpSpPr>
          <a:xfrm>
            <a:off x="794581" y="1158087"/>
            <a:ext cx="10793339" cy="1507856"/>
            <a:chOff x="699331" y="274153"/>
            <a:chExt cx="10793339" cy="1507856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17F1A23-964F-4F21-8AFC-521456105B00}"/>
                </a:ext>
              </a:extLst>
            </p:cNvPr>
            <p:cNvSpPr txBox="1"/>
            <p:nvPr/>
          </p:nvSpPr>
          <p:spPr>
            <a:xfrm>
              <a:off x="699331" y="674013"/>
              <a:ext cx="10793339" cy="11079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66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この世界の君は</a:t>
              </a:r>
              <a:r>
                <a:rPr kumimoji="1" lang="ja-JP" altLang="en-US" sz="6600" dirty="0">
                  <a:ln w="19050">
                    <a:noFill/>
                  </a:ln>
                  <a:solidFill>
                    <a:srgbClr val="7030A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正義の使者</a:t>
              </a:r>
              <a:r>
                <a:rPr kumimoji="1" lang="ja-JP" altLang="en-US" sz="6600" dirty="0">
                  <a:latin typeface="HGP明朝E" panose="02020900000000000000" pitchFamily="18" charset="-128"/>
                  <a:ea typeface="HGP明朝E" panose="02020900000000000000" pitchFamily="18" charset="-128"/>
                </a:rPr>
                <a:t>！</a:t>
              </a:r>
              <a:endParaRPr kumimoji="1" lang="en-US" altLang="ja-JP" sz="6600" dirty="0"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57BB55D-5B06-4D90-96ED-711F42305611}"/>
                </a:ext>
              </a:extLst>
            </p:cNvPr>
            <p:cNvSpPr txBox="1"/>
            <p:nvPr/>
          </p:nvSpPr>
          <p:spPr>
            <a:xfrm>
              <a:off x="6760055" y="274153"/>
              <a:ext cx="3416320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>
                  <a:ln w="6350">
                    <a:noFill/>
                  </a:ln>
                  <a:solidFill>
                    <a:srgbClr val="7030A0"/>
                  </a:solidFill>
                  <a:latin typeface="HGS明朝B" panose="02020800000000000000" pitchFamily="18" charset="-128"/>
                  <a:ea typeface="HGS明朝B" panose="02020800000000000000" pitchFamily="18" charset="-128"/>
                </a:rPr>
                <a:t>ダークヒーロー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</a:spPr>
      <a:bodyPr rtlCol="0" anchor="ctr"/>
      <a:lstStyle>
        <a:defPPr algn="ctr">
          <a:defRPr kumimoji="1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402</Words>
  <Application>Microsoft Office PowerPoint</Application>
  <PresentationFormat>ワイド画面</PresentationFormat>
  <Paragraphs>75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7" baseType="lpstr">
      <vt:lpstr>HGP創英ﾌﾟﾚｾﾞﾝｽEB</vt:lpstr>
      <vt:lpstr>HGP明朝E</vt:lpstr>
      <vt:lpstr>HGS明朝B</vt:lpstr>
      <vt:lpstr>HG創英角ﾎﾟｯﾌﾟ体</vt:lpstr>
      <vt:lpstr>HG明朝E</vt:lpstr>
      <vt:lpstr>游ゴシック</vt:lpstr>
      <vt:lpstr>游ゴシック Light</vt:lpstr>
      <vt:lpstr>Arial</vt:lpstr>
      <vt:lpstr>Georgia</vt:lpstr>
      <vt:lpstr>Office テーマ</vt:lpstr>
      <vt:lpstr>PowerPoint プレゼンテーション</vt:lpstr>
      <vt:lpstr>PowerPoint プレゼンテーション</vt:lpstr>
      <vt:lpstr>ゲーム概要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165</cp:revision>
  <dcterms:created xsi:type="dcterms:W3CDTF">2023-01-11T08:16:55Z</dcterms:created>
  <dcterms:modified xsi:type="dcterms:W3CDTF">2023-01-19T01:28:21Z</dcterms:modified>
</cp:coreProperties>
</file>